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3160D-84F4-4A17-A7AE-DC11A3179480}" type="datetimeFigureOut">
              <a:rPr lang="en-US" smtClean="0"/>
              <a:pPr/>
              <a:t>11/9/2012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C6DB0-FABD-4580-B586-BC32B9CF80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3160D-84F4-4A17-A7AE-DC11A3179480}" type="datetimeFigureOut">
              <a:rPr lang="en-US" smtClean="0"/>
              <a:pPr/>
              <a:t>11/9/2012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C6DB0-FABD-4580-B586-BC32B9CF8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3160D-84F4-4A17-A7AE-DC11A3179480}" type="datetimeFigureOut">
              <a:rPr lang="en-US" smtClean="0"/>
              <a:pPr/>
              <a:t>11/9/2012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C6DB0-FABD-4580-B586-BC32B9CF8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3160D-84F4-4A17-A7AE-DC11A3179480}" type="datetimeFigureOut">
              <a:rPr lang="en-US" smtClean="0"/>
              <a:pPr/>
              <a:t>11/9/2012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C6DB0-FABD-4580-B586-BC32B9CF8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3160D-84F4-4A17-A7AE-DC11A3179480}" type="datetimeFigureOut">
              <a:rPr lang="en-US" smtClean="0"/>
              <a:pPr/>
              <a:t>11/9/2012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C6DB0-FABD-4580-B586-BC32B9CF8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3160D-84F4-4A17-A7AE-DC11A3179480}" type="datetimeFigureOut">
              <a:rPr lang="en-US" smtClean="0"/>
              <a:pPr/>
              <a:t>11/9/2012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C6DB0-FABD-4580-B586-BC32B9CF8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3160D-84F4-4A17-A7AE-DC11A3179480}" type="datetimeFigureOut">
              <a:rPr lang="en-US" smtClean="0"/>
              <a:pPr/>
              <a:t>11/9/2012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C6DB0-FABD-4580-B586-BC32B9CF8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3160D-84F4-4A17-A7AE-DC11A3179480}" type="datetimeFigureOut">
              <a:rPr lang="en-US" smtClean="0"/>
              <a:pPr/>
              <a:t>11/9/2012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C6DB0-FABD-4580-B586-BC32B9CF8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3160D-84F4-4A17-A7AE-DC11A3179480}" type="datetimeFigureOut">
              <a:rPr lang="en-US" smtClean="0"/>
              <a:pPr/>
              <a:t>11/9/2012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C6DB0-FABD-4580-B586-BC32B9CF8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3160D-84F4-4A17-A7AE-DC11A3179480}" type="datetimeFigureOut">
              <a:rPr lang="en-US" smtClean="0"/>
              <a:pPr/>
              <a:t>11/9/2012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C6DB0-FABD-4580-B586-BC32B9CF80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1E53160D-84F4-4A17-A7AE-DC11A3179480}" type="datetimeFigureOut">
              <a:rPr lang="en-US" smtClean="0"/>
              <a:pPr/>
              <a:t>11/9/2012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773C6DB0-FABD-4580-B586-BC32B9CF8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E53160D-84F4-4A17-A7AE-DC11A3179480}" type="datetimeFigureOut">
              <a:rPr lang="en-US" smtClean="0"/>
              <a:pPr/>
              <a:t>11/9/2012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773C6DB0-FABD-4580-B586-BC32B9CF8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hyperlink" Target="http://upload.wikimedia.org/wikipedia/commons/6/66/NetworkTopology-Star.pn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hyperlink" Target="http://upload.wikimedia.org/wikipedia/commons/4/4d/NetworkTopology-Bus.png" TargetMode="Externa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First Quarter Marking Period Assessment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Computer Networks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 Topologies</a:t>
            </a:r>
            <a:endParaRPr lang="en-US" dirty="0"/>
          </a:p>
        </p:txBody>
      </p:sp>
      <p:pic>
        <p:nvPicPr>
          <p:cNvPr id="4" name="Content Placeholder 3" descr="File:NetworkTopology-Star.pn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685800" y="838200"/>
            <a:ext cx="1076550" cy="104745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NetworkTopology-Ring"/>
          <p:cNvPicPr/>
          <p:nvPr/>
        </p:nvPicPr>
        <p:blipFill>
          <a:blip r:embed="rId4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6858000" y="914400"/>
            <a:ext cx="1114425" cy="1038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File:NetworkTopology-Bus.png">
            <a:hlinkClick r:id="rId5"/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914400" y="3733800"/>
            <a:ext cx="1790700" cy="1057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220px-NetworkTopology-FullyConnected"/>
          <p:cNvPicPr/>
          <p:nvPr/>
        </p:nvPicPr>
        <p:blipFill>
          <a:blip r:embed="rId7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5791200" y="3505200"/>
            <a:ext cx="1104900" cy="100965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152400" y="1828800"/>
            <a:ext cx="39624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Star topology connects computers using a hub or a switch.</a:t>
            </a:r>
          </a:p>
          <a:p>
            <a:r>
              <a:rPr lang="en-US" dirty="0" smtClean="0"/>
              <a:t>Very common; easy to design and implement</a:t>
            </a:r>
          </a:p>
          <a:p>
            <a:r>
              <a:rPr lang="en-US" dirty="0" smtClean="0"/>
              <a:t>Advantages: simplicity of adding additional nodes.  Disadvantage: hub represents a single point of failure.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191000" y="1828800"/>
            <a:ext cx="4648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Ring topology is no longer common.</a:t>
            </a:r>
          </a:p>
          <a:p>
            <a:r>
              <a:rPr lang="en-US" dirty="0" smtClean="0"/>
              <a:t>The network sends a token around the ring and only one computer can hold the token at once.  Only the computer holding the token can send information.  Disadvantages: switches are smarter at routing data to specific addresses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52400" y="4648200"/>
            <a:ext cx="4191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With Bus topology every computer taps into a central cable.  Advantages: easy to connect and requires less cable than star.  Used mostly on large scale networks to connect smaller networks.  Disadvantages: if the central cable breaks it divides the network into two separate sections. 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343400" y="4495800"/>
            <a:ext cx="4572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Full mesh topology links every device to every other one.  Advantages: has the highest fault tolerance of all the networks.  Disadvantages: costly, more complex.  Rarely used today. WAN implementations sometime use a partial mesh where all computers can connect to all others by going through no more than a few nodes.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 Topologies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will be asked to design a small LAN for a T-shirt company.  You will have to recommend which </a:t>
            </a:r>
            <a:r>
              <a:rPr lang="en-US" b="1" dirty="0" smtClean="0"/>
              <a:t>network topology </a:t>
            </a:r>
            <a:r>
              <a:rPr lang="en-US" dirty="0" smtClean="0"/>
              <a:t>will work best and explain why.</a:t>
            </a:r>
          </a:p>
          <a:p>
            <a:r>
              <a:rPr lang="en-US" dirty="0" smtClean="0"/>
              <a:t>You will also have to decide whether client/server to peer-to-peer network would be best and describe the features and benefits of each.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Client Server Network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In client/server networks, one computer is set up to function only as a server.</a:t>
            </a:r>
          </a:p>
          <a:p>
            <a:r>
              <a:rPr lang="en-US" dirty="0" smtClean="0"/>
              <a:t>The server controls the access that other computers have to shared resources such as files and folders that are stored on the server.  Employees folders can be password protected.</a:t>
            </a:r>
          </a:p>
          <a:p>
            <a:r>
              <a:rPr lang="en-US" dirty="0" smtClean="0"/>
              <a:t>The network administrator can back up documents that are stored on a server more easily.  If one of the computers crashes, the information is still available on the server.</a:t>
            </a:r>
          </a:p>
          <a:p>
            <a:r>
              <a:rPr lang="en-US" dirty="0" smtClean="0"/>
              <a:t>Some servers perform multiple tasks such as storing and retrieving documents, serving up Web pages, printing, or allowing employees to access email.  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Peer-to-Peer Networks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On peer-to-peer networks all computers have equal ability to communicate and control documents.</a:t>
            </a:r>
          </a:p>
          <a:p>
            <a:r>
              <a:rPr lang="en-US" dirty="0" smtClean="0"/>
              <a:t>All computers can share files with others, request files from other computers, and access office machines such as printers.</a:t>
            </a:r>
          </a:p>
          <a:p>
            <a:r>
              <a:rPr lang="en-US" dirty="0" smtClean="0"/>
              <a:t>Security is typically controlled by the end user (the </a:t>
            </a:r>
            <a:r>
              <a:rPr lang="en-US" dirty="0" smtClean="0"/>
              <a:t>employee who used the computer) </a:t>
            </a:r>
            <a:r>
              <a:rPr lang="en-US" dirty="0" smtClean="0"/>
              <a:t>who configures who can see what on his/her computer.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Protocols and Standards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Write a short essay that describes the process that takes place at the layer of the OSI Seven Layer model for which you made a collage.  State the imagery you used, the process, and the layer devices and protocols used at that layer.  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Circuit-Switched Network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Which is the best definition of a circuit switched network?</a:t>
            </a:r>
          </a:p>
          <a:p>
            <a:r>
              <a:rPr lang="en-US" dirty="0" smtClean="0"/>
              <a:t>An electric circuit where the connections get switched based on who is calling whom at a given moment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Digital Packet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a digital packet?</a:t>
            </a:r>
          </a:p>
          <a:p>
            <a:r>
              <a:rPr lang="en-US" dirty="0" smtClean="0"/>
              <a:t>Computers separate the information  they want to send across a network into smaller pieces called packets that travel along different routes to their destination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EMI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is EMI?</a:t>
            </a:r>
          </a:p>
          <a:p>
            <a:r>
              <a:rPr lang="en-US" dirty="0" smtClean="0"/>
              <a:t>Electromagnetic interference is produced by electromagnetic waves from electromagnetic devices that can degrade the signal your computer or computer monitor received </a:t>
            </a:r>
          </a:p>
          <a:p>
            <a:r>
              <a:rPr lang="en-US" dirty="0" smtClean="0"/>
              <a:t>Examples of electromagnetic devices include: cell phones, cordless phones, pagers, electric space heaters, other motorized devices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RFI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RFI?</a:t>
            </a:r>
          </a:p>
          <a:p>
            <a:r>
              <a:rPr lang="en-US" dirty="0" smtClean="0"/>
              <a:t>Radio frequency interference is an unwanted radio signal that prevents clear reception and can degrade the signal your computer or computer monitor receives</a:t>
            </a:r>
          </a:p>
          <a:p>
            <a:r>
              <a:rPr lang="en-US" dirty="0" smtClean="0"/>
              <a:t>It is typically caused by garage door openers, remote control devices, AM and FM radios and antennas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 components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1. They are used in networks that need to send messages across longer distances than the wires themselves can carry the message (</a:t>
            </a:r>
            <a:r>
              <a:rPr lang="en-US" b="1" dirty="0" smtClean="0"/>
              <a:t>booster</a:t>
            </a:r>
            <a:r>
              <a:rPr lang="en-US" dirty="0" smtClean="0"/>
              <a:t>)</a:t>
            </a:r>
          </a:p>
          <a:p>
            <a:r>
              <a:rPr lang="en-US" dirty="0" smtClean="0"/>
              <a:t>2. They have all of the abilities of a router, plus they can translate between network protocols (</a:t>
            </a:r>
            <a:r>
              <a:rPr lang="en-US" b="1" dirty="0" smtClean="0"/>
              <a:t>gateway</a:t>
            </a:r>
            <a:r>
              <a:rPr lang="en-US" dirty="0" smtClean="0"/>
              <a:t>)</a:t>
            </a:r>
          </a:p>
          <a:p>
            <a:r>
              <a:rPr lang="en-US" dirty="0" smtClean="0"/>
              <a:t>3. They do not read MAC addresses, so they send data packets to all the computers on the network (</a:t>
            </a:r>
            <a:r>
              <a:rPr lang="en-US" b="1" dirty="0" smtClean="0"/>
              <a:t>hub</a:t>
            </a:r>
            <a:r>
              <a:rPr lang="en-US" dirty="0" smtClean="0"/>
              <a:t>)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 Components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4. Directs incoming messages to the right computer and directs outgoing messages to the fastest route to their destination (</a:t>
            </a:r>
            <a:r>
              <a:rPr lang="en-US" b="1" dirty="0" smtClean="0"/>
              <a:t>switch</a:t>
            </a:r>
            <a:r>
              <a:rPr lang="en-US" dirty="0" smtClean="0"/>
              <a:t>).</a:t>
            </a:r>
          </a:p>
          <a:p>
            <a:r>
              <a:rPr lang="en-US" dirty="0" smtClean="0"/>
              <a:t>5. A circuit board that allows you to plug in an Ethernet cable and connect your computer to a network or the internet (</a:t>
            </a:r>
            <a:r>
              <a:rPr lang="en-US" b="1" dirty="0" smtClean="0"/>
              <a:t>network interface card</a:t>
            </a:r>
            <a:r>
              <a:rPr lang="en-US" dirty="0" smtClean="0"/>
              <a:t>)</a:t>
            </a:r>
          </a:p>
          <a:p>
            <a:r>
              <a:rPr lang="en-US" dirty="0" smtClean="0"/>
              <a:t>6. Smarter versions of hubs that can read the MAC addresses attached to data packets (</a:t>
            </a:r>
            <a:r>
              <a:rPr lang="en-US" b="1" dirty="0" smtClean="0"/>
              <a:t>router</a:t>
            </a:r>
            <a:r>
              <a:rPr lang="en-US" dirty="0" smtClean="0"/>
              <a:t>)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Digital Signals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Which of the following statements are true about digital signals?</a:t>
            </a:r>
          </a:p>
          <a:p>
            <a:r>
              <a:rPr lang="en-US" dirty="0" smtClean="0"/>
              <a:t>Computer systems use binary code to communicate</a:t>
            </a:r>
          </a:p>
          <a:p>
            <a:r>
              <a:rPr lang="en-US" dirty="0" smtClean="0"/>
              <a:t>Ones and zeros are strung together to form instructions to the computer</a:t>
            </a:r>
          </a:p>
          <a:p>
            <a:r>
              <a:rPr lang="en-US" dirty="0" smtClean="0"/>
              <a:t>Computer networks use electric pulses across wire to communicate</a:t>
            </a:r>
          </a:p>
          <a:p>
            <a:r>
              <a:rPr lang="en-US" dirty="0" smtClean="0"/>
              <a:t>The ups and down in the waveform show changes in frequency</a:t>
            </a:r>
          </a:p>
          <a:p>
            <a:r>
              <a:rPr lang="en-US" dirty="0" smtClean="0"/>
              <a:t>All of the above (correct answer)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Analog Signals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Which of the following statements is true about analog signals?</a:t>
            </a:r>
          </a:p>
          <a:p>
            <a:r>
              <a:rPr lang="en-US" dirty="0" smtClean="0"/>
              <a:t>In the world around us, very few sounds are actually analog sounds (not true)</a:t>
            </a:r>
          </a:p>
          <a:p>
            <a:r>
              <a:rPr lang="en-US" dirty="0" smtClean="0"/>
              <a:t>Early cell phone systems used digital radio waves to transmit voice signals (not true)</a:t>
            </a:r>
          </a:p>
          <a:p>
            <a:r>
              <a:rPr lang="en-US" dirty="0" smtClean="0"/>
              <a:t>Analog signal is a wave pattern that is not continuously variable (not true)</a:t>
            </a:r>
          </a:p>
          <a:p>
            <a:r>
              <a:rPr lang="en-US" dirty="0" smtClean="0"/>
              <a:t>Digital cell phones compress your voice into analog information (not true)</a:t>
            </a:r>
          </a:p>
          <a:p>
            <a:r>
              <a:rPr lang="en-US" dirty="0" smtClean="0"/>
              <a:t>Modems are used to connect computers to the Internet via analog phone lines (True)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125</TotalTime>
  <Words>931</Words>
  <Application>Microsoft Office PowerPoint</Application>
  <PresentationFormat>On-screen Show (4:3)</PresentationFormat>
  <Paragraphs>60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Module</vt:lpstr>
      <vt:lpstr>First Quarter Marking Period Assessment</vt:lpstr>
      <vt:lpstr>Circuit-Switched Network</vt:lpstr>
      <vt:lpstr>Digital Packet</vt:lpstr>
      <vt:lpstr>EMI </vt:lpstr>
      <vt:lpstr>  RFI  </vt:lpstr>
      <vt:lpstr>Network components</vt:lpstr>
      <vt:lpstr>Network Components</vt:lpstr>
      <vt:lpstr>Digital Signals</vt:lpstr>
      <vt:lpstr>Analog Signals</vt:lpstr>
      <vt:lpstr>Network Topologies</vt:lpstr>
      <vt:lpstr>Network Topologies</vt:lpstr>
      <vt:lpstr>Client Server Network</vt:lpstr>
      <vt:lpstr>Peer-to-Peer Networks</vt:lpstr>
      <vt:lpstr>Protocols and Standards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First Quarter Marking Period Assessment</dc:title>
  <dc:creator>ROSEMARY.LITTLE</dc:creator>
  <cp:lastModifiedBy>NHBOE</cp:lastModifiedBy>
  <cp:revision>16</cp:revision>
  <dcterms:created xsi:type="dcterms:W3CDTF">2012-11-08T18:00:54Z</dcterms:created>
  <dcterms:modified xsi:type="dcterms:W3CDTF">2012-11-09T19:20:00Z</dcterms:modified>
</cp:coreProperties>
</file>